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4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E52BF-46C0-DC58-3A89-40C3D2AEF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01224A-2483-FE47-1034-DEFF0BA80C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78ECC-6E43-6D50-1580-82C32BAB8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14F07-4BCC-E0A2-D488-09C5AD9E9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56FD4-E0C0-2EA9-0B24-03136B114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67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BA60A-CB64-BF44-8E86-CE8FD74E2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627580-B728-D8E2-D1C3-DB3DD7898C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BA95F-ECD5-56B5-9849-D1BC124E2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798D7-B5C3-F698-1122-3BAB18F05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1D44E-AF17-351E-CF84-E7BF75448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029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6AB74C-7AEB-893E-3756-EDC4062A34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0BE4E-0CB1-9D17-A147-1AE2245FE0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6C05F-11A5-1671-1DA6-98A1E44FE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2E9C2-6D66-AF4F-0330-1479CA092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E60DC-A6F9-BB70-599E-B261EBB02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19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47419-8FA1-5CE1-CDF2-2D125FD3C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0F572-1E46-DD9F-846A-6A17D5C6A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D0B905-7B0D-7B93-91AC-846308704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059C8-9453-C40E-57FC-0D787377A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D35E3-3D2A-EE3C-C093-00A3B934A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10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9C04C-DF91-32BB-2545-A72ABF148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1E8ED-6E1D-E02A-432B-46B09450F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40E2B-7D29-5D8F-338C-BA5116462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63B3D-2C79-28C7-46D0-9460361BB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8EDF6-0EFA-AA73-A1EA-FC68581A0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75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E9E2E-8C41-26A3-8AC4-C70D6F1A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CCE69-9881-1DDA-C169-D9B15755DB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B77076-E72D-F128-818E-972EFD724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AF4842-7F90-A2E4-56A6-8525698AF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E1DA9C-94C6-E16C-D62C-C9D7E5895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40A3D-CBC5-5C6E-C418-D8607466E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408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925CB-C2EF-A55E-FC5B-60879D06B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A8F70-0EFE-1466-919D-2280B581B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0042ED-5119-C521-8AAD-E94E3133A4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509EF4-EDF6-140A-78D6-37B3993546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5981C-391B-3F3C-3CE4-0E9C7E1431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53EF7F-3A0A-27B4-C31F-63D6DC9BD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136B55-52EB-38EF-FA46-4C732BF12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1FF7D0-6FC8-FB21-C7AD-4E3D2B28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562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06B83-B779-B9F5-D029-1294795B6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41BEA0-42C3-66AC-E785-C19DCB5E1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6C2165-CF8C-9291-6CF7-8162B4DDD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D8CE8B-CDAA-BEF8-5DFE-800F15590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22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3747B0-D24D-55A4-B90B-8FA054834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486861-0E3F-3EEC-C780-1793B380B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A18C50-3AEC-7A7D-C613-4F45A32B7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14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1947A-3380-87AE-F2B2-CFB387DA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BBA8D-AE4C-34C1-08ED-0A7AD774C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7B53B-13B8-0F57-C208-D62EAF2824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B2C6A-F27E-F721-1483-0E02AF3A1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6CB9A6-A18F-484A-F453-CF230F81D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88F29-1DBC-9A89-D55D-3FB06AB03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04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D8EB2-1F77-B506-F1A9-234E4A75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E7D8D3-6529-B192-1E8D-20A422AED2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FF01D-6017-B380-E58B-77128C5DD9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D89945-2A89-FF47-8AB2-8E7E07015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00A050-BE32-D460-339B-63ECCC710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AE5021-2DAD-947C-3E77-14934F40E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195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E5A3FC-45F8-BF4B-2207-23431BCB7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F29A7-4831-776B-BAC4-B6B1D7721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8BC5B-8839-48E5-1F1E-2A487854D8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5DE59-5EFE-4536-BD54-6A76558BB41D}" type="datetimeFigureOut">
              <a:rPr lang="en-US" smtClean="0"/>
              <a:t>07-06-22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174B51-9499-A508-E888-D62D7AC9FD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5925D2-EE68-B00A-23E4-C5BE11068D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1B8F4-8C32-430E-9498-7F8354B44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69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python.org/ftp/python/3.8.5/python-3.8.5-amd64.ex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F2F37-51B6-808F-8589-D0593D5098B5}"/>
              </a:ext>
            </a:extLst>
          </p:cNvPr>
          <p:cNvSpPr txBox="1"/>
          <p:nvPr/>
        </p:nvSpPr>
        <p:spPr>
          <a:xfrm>
            <a:off x="3436689" y="595618"/>
            <a:ext cx="53186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Installing Python 3.8.5 From the link below</a:t>
            </a:r>
          </a:p>
          <a:p>
            <a:pPr algn="ctr"/>
            <a:endParaRPr lang="en-US" dirty="0"/>
          </a:p>
          <a:p>
            <a:pPr algn="ctr"/>
            <a:r>
              <a:rPr lang="en-US" sz="1200" dirty="0">
                <a:hlinkClick r:id="rId2"/>
              </a:rPr>
              <a:t>https://www.python.org/ftp/python/3.8.5/python-3.8.5-amd64.exe</a:t>
            </a:r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254C91-D4F2-E737-48A0-CB84B9F30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655" y="1442905"/>
            <a:ext cx="9339495" cy="494588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BA963BD-1090-73BD-F688-92F7C18B2541}"/>
              </a:ext>
            </a:extLst>
          </p:cNvPr>
          <p:cNvSpPr/>
          <p:nvPr/>
        </p:nvSpPr>
        <p:spPr>
          <a:xfrm>
            <a:off x="1758891" y="4437776"/>
            <a:ext cx="2494328" cy="1929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526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9C08C1-452B-3448-6C49-2E77CBD7F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52" y="788565"/>
            <a:ext cx="10543429" cy="5583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53004C-27E1-24CD-792D-0AFEE025462B}"/>
              </a:ext>
            </a:extLst>
          </p:cNvPr>
          <p:cNvSpPr txBox="1"/>
          <p:nvPr/>
        </p:nvSpPr>
        <p:spPr>
          <a:xfrm>
            <a:off x="1316833" y="301871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It will get selected like this</a:t>
            </a:r>
          </a:p>
        </p:txBody>
      </p:sp>
    </p:spTree>
    <p:extLst>
      <p:ext uri="{BB962C8B-B14F-4D97-AF65-F5344CB8AC3E}">
        <p14:creationId xmlns:p14="http://schemas.microsoft.com/office/powerpoint/2010/main" val="1085431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075D2D-82A4-D1A9-835A-10A8387C5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569" y="905251"/>
            <a:ext cx="10212198" cy="54080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B5EC0E-6CF9-C930-0066-9BCB99A50C11}"/>
              </a:ext>
            </a:extLst>
          </p:cNvPr>
          <p:cNvSpPr txBox="1"/>
          <p:nvPr/>
        </p:nvSpPr>
        <p:spPr>
          <a:xfrm>
            <a:off x="1316833" y="301871"/>
            <a:ext cx="992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Remove it and type </a:t>
            </a:r>
            <a:r>
              <a:rPr lang="en-US" b="1" dirty="0" err="1"/>
              <a:t>cmd</a:t>
            </a:r>
            <a:r>
              <a:rPr lang="en-US" dirty="0"/>
              <a:t> like the picture and then press enter to start the command prompt under that location</a:t>
            </a:r>
          </a:p>
        </p:txBody>
      </p:sp>
    </p:spTree>
    <p:extLst>
      <p:ext uri="{BB962C8B-B14F-4D97-AF65-F5344CB8AC3E}">
        <p14:creationId xmlns:p14="http://schemas.microsoft.com/office/powerpoint/2010/main" val="2872415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DB730A-D46D-CA66-613E-623C795DA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28" y="943514"/>
            <a:ext cx="11168543" cy="59144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1F1555-79AF-D0F0-9301-06B2E5B8141F}"/>
              </a:ext>
            </a:extLst>
          </p:cNvPr>
          <p:cNvSpPr txBox="1"/>
          <p:nvPr/>
        </p:nvSpPr>
        <p:spPr>
          <a:xfrm>
            <a:off x="1316833" y="301871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Then the command prompt will open up like this</a:t>
            </a:r>
          </a:p>
        </p:txBody>
      </p:sp>
    </p:spTree>
    <p:extLst>
      <p:ext uri="{BB962C8B-B14F-4D97-AF65-F5344CB8AC3E}">
        <p14:creationId xmlns:p14="http://schemas.microsoft.com/office/powerpoint/2010/main" val="295005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6471D4-E9EB-3887-5131-52BBDB3EF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21" y="1040234"/>
            <a:ext cx="10844413" cy="57428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C87DBA-E377-5503-5862-FBAE009A36CD}"/>
              </a:ext>
            </a:extLst>
          </p:cNvPr>
          <p:cNvSpPr txBox="1"/>
          <p:nvPr/>
        </p:nvSpPr>
        <p:spPr>
          <a:xfrm>
            <a:off x="1316833" y="301871"/>
            <a:ext cx="992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Type in the command</a:t>
            </a:r>
          </a:p>
          <a:p>
            <a:pPr algn="ctr"/>
            <a:r>
              <a:rPr lang="en-US" b="1" dirty="0"/>
              <a:t>pip install notebook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6645D2-C4D3-C993-E160-39E71464C051}"/>
              </a:ext>
            </a:extLst>
          </p:cNvPr>
          <p:cNvSpPr/>
          <p:nvPr/>
        </p:nvSpPr>
        <p:spPr>
          <a:xfrm>
            <a:off x="6033043" y="3673740"/>
            <a:ext cx="1359017" cy="2013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298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38A0E2-46D2-3F76-3E9B-1E34480DB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926" y="1100611"/>
            <a:ext cx="10556147" cy="55901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86F725-6BD2-760D-750F-63095F94483E}"/>
              </a:ext>
            </a:extLst>
          </p:cNvPr>
          <p:cNvSpPr txBox="1"/>
          <p:nvPr/>
        </p:nvSpPr>
        <p:spPr>
          <a:xfrm>
            <a:off x="1316833" y="301871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the command was successfully executed, the download process would start like this</a:t>
            </a:r>
          </a:p>
        </p:txBody>
      </p:sp>
    </p:spTree>
    <p:extLst>
      <p:ext uri="{BB962C8B-B14F-4D97-AF65-F5344CB8AC3E}">
        <p14:creationId xmlns:p14="http://schemas.microsoft.com/office/powerpoint/2010/main" val="2156186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A6A27D-6256-38C4-948F-8A873C3C7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51" y="996372"/>
            <a:ext cx="10799428" cy="57190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2BFB92-BD09-33CA-77AA-436C42E410C7}"/>
              </a:ext>
            </a:extLst>
          </p:cNvPr>
          <p:cNvSpPr txBox="1"/>
          <p:nvPr/>
        </p:nvSpPr>
        <p:spPr>
          <a:xfrm>
            <a:off x="1316833" y="301871"/>
            <a:ext cx="992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After the installation, finishes type in the next command and press enter</a:t>
            </a:r>
          </a:p>
          <a:p>
            <a:pPr algn="ctr"/>
            <a:r>
              <a:rPr lang="en-US" b="1" dirty="0"/>
              <a:t>pip install pandas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6F082A-233E-5B43-5515-3262D3AC25AD}"/>
              </a:ext>
            </a:extLst>
          </p:cNvPr>
          <p:cNvSpPr/>
          <p:nvPr/>
        </p:nvSpPr>
        <p:spPr>
          <a:xfrm>
            <a:off x="5948829" y="4923247"/>
            <a:ext cx="1359017" cy="2013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120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D75603-05D6-EBD3-A549-DFE60EE58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662" y="1354906"/>
            <a:ext cx="10131556" cy="53653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5B4938-AC36-266D-B22B-ABF63F607294}"/>
              </a:ext>
            </a:extLst>
          </p:cNvPr>
          <p:cNvSpPr txBox="1"/>
          <p:nvPr/>
        </p:nvSpPr>
        <p:spPr>
          <a:xfrm>
            <a:off x="1331978" y="539615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the command was successfully executed, the download process would start like this</a:t>
            </a:r>
          </a:p>
        </p:txBody>
      </p:sp>
    </p:spTree>
    <p:extLst>
      <p:ext uri="{BB962C8B-B14F-4D97-AF65-F5344CB8AC3E}">
        <p14:creationId xmlns:p14="http://schemas.microsoft.com/office/powerpoint/2010/main" val="960713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1878CF-6836-7228-7982-8266B2D4E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09" y="1256587"/>
            <a:ext cx="10448382" cy="55331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273F7C-378E-2FDA-706B-79385B6C6B4B}"/>
              </a:ext>
            </a:extLst>
          </p:cNvPr>
          <p:cNvSpPr txBox="1"/>
          <p:nvPr/>
        </p:nvSpPr>
        <p:spPr>
          <a:xfrm>
            <a:off x="1316833" y="301871"/>
            <a:ext cx="992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After the installation, finishes type in the next command and press enter</a:t>
            </a:r>
          </a:p>
          <a:p>
            <a:pPr algn="ctr"/>
            <a:r>
              <a:rPr lang="en-US" b="1" dirty="0"/>
              <a:t>pip install </a:t>
            </a:r>
            <a:r>
              <a:rPr lang="en-US" b="1" dirty="0" err="1"/>
              <a:t>sklearn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7E6661-E41A-2422-76E9-E99E5C918341}"/>
              </a:ext>
            </a:extLst>
          </p:cNvPr>
          <p:cNvSpPr/>
          <p:nvPr/>
        </p:nvSpPr>
        <p:spPr>
          <a:xfrm>
            <a:off x="6096000" y="4831807"/>
            <a:ext cx="1359017" cy="2013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7132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B55CD0-C30A-7851-DE84-76DA18D5C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480" y="1060609"/>
            <a:ext cx="10791039" cy="57145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536320-330F-36EC-03DD-A2D1A7A9D518}"/>
              </a:ext>
            </a:extLst>
          </p:cNvPr>
          <p:cNvSpPr txBox="1"/>
          <p:nvPr/>
        </p:nvSpPr>
        <p:spPr>
          <a:xfrm>
            <a:off x="1325977" y="201287"/>
            <a:ext cx="9921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After the installation, finishes type in the next command and press enter</a:t>
            </a:r>
          </a:p>
          <a:p>
            <a:pPr algn="ctr"/>
            <a:r>
              <a:rPr lang="en-US" b="1" dirty="0" err="1"/>
              <a:t>cls</a:t>
            </a:r>
            <a:endParaRPr lang="en-US" b="1" dirty="0"/>
          </a:p>
          <a:p>
            <a:pPr algn="ctr"/>
            <a:r>
              <a:rPr lang="en-US" dirty="0"/>
              <a:t>this command clears the window to make it look cleaner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848C67-A9F8-CC12-2F2F-5D8033DCCFBD}"/>
              </a:ext>
            </a:extLst>
          </p:cNvPr>
          <p:cNvSpPr/>
          <p:nvPr/>
        </p:nvSpPr>
        <p:spPr>
          <a:xfrm>
            <a:off x="6095999" y="5426167"/>
            <a:ext cx="1359017" cy="2013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5396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7E6BF2-F92E-6407-00C7-3D9F82E27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520" y="1090118"/>
            <a:ext cx="10891706" cy="57678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ADFC8B8-FC3D-FFCC-6088-BDDCD165BC5F}"/>
              </a:ext>
            </a:extLst>
          </p:cNvPr>
          <p:cNvSpPr/>
          <p:nvPr/>
        </p:nvSpPr>
        <p:spPr>
          <a:xfrm>
            <a:off x="6202373" y="3461982"/>
            <a:ext cx="1359017" cy="2013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3E0A1-8F63-C47F-C72F-B462F264A099}"/>
              </a:ext>
            </a:extLst>
          </p:cNvPr>
          <p:cNvSpPr txBox="1"/>
          <p:nvPr/>
        </p:nvSpPr>
        <p:spPr>
          <a:xfrm>
            <a:off x="1316833" y="301871"/>
            <a:ext cx="992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After the window clears, type in the next command and press enter</a:t>
            </a:r>
          </a:p>
          <a:p>
            <a:pPr algn="ctr"/>
            <a:r>
              <a:rPr lang="en-US" b="1" dirty="0" err="1"/>
              <a:t>jupyter</a:t>
            </a:r>
            <a:r>
              <a:rPr lang="en-US" b="1" dirty="0"/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66071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D6E25C-F30F-B1AF-DB78-27531FFD6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684" y="1112913"/>
            <a:ext cx="10715538" cy="567458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30CB3FD-F5E7-166F-1916-A82957F4420A}"/>
              </a:ext>
            </a:extLst>
          </p:cNvPr>
          <p:cNvSpPr/>
          <p:nvPr/>
        </p:nvSpPr>
        <p:spPr>
          <a:xfrm>
            <a:off x="5097402" y="5051263"/>
            <a:ext cx="1359017" cy="2013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9253C4-06DC-D200-068B-36956CC7E00B}"/>
              </a:ext>
            </a:extLst>
          </p:cNvPr>
          <p:cNvSpPr/>
          <p:nvPr/>
        </p:nvSpPr>
        <p:spPr>
          <a:xfrm>
            <a:off x="5130958" y="4188594"/>
            <a:ext cx="3355597" cy="4096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30DF03-4B5A-0530-BB4A-79ACA95556E6}"/>
              </a:ext>
            </a:extLst>
          </p:cNvPr>
          <p:cNvSpPr txBox="1"/>
          <p:nvPr/>
        </p:nvSpPr>
        <p:spPr>
          <a:xfrm>
            <a:off x="1316833" y="301871"/>
            <a:ext cx="992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Tick mark the red squared box </a:t>
            </a:r>
          </a:p>
          <a:p>
            <a:pPr algn="ctr"/>
            <a:r>
              <a:rPr lang="en-US" dirty="0"/>
              <a:t>Then select “Customize installation”</a:t>
            </a:r>
          </a:p>
        </p:txBody>
      </p:sp>
    </p:spTree>
    <p:extLst>
      <p:ext uri="{BB962C8B-B14F-4D97-AF65-F5344CB8AC3E}">
        <p14:creationId xmlns:p14="http://schemas.microsoft.com/office/powerpoint/2010/main" val="3866554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A57D09-8B10-3C26-4911-2B1648EE4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79" y="1028048"/>
            <a:ext cx="10740537" cy="56878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4FC2FE-5BF0-6D88-86BC-35E066D98E49}"/>
              </a:ext>
            </a:extLst>
          </p:cNvPr>
          <p:cNvSpPr txBox="1"/>
          <p:nvPr/>
        </p:nvSpPr>
        <p:spPr>
          <a:xfrm>
            <a:off x="1316833" y="301871"/>
            <a:ext cx="992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successful command will start a notebook server to write code</a:t>
            </a:r>
          </a:p>
          <a:p>
            <a:pPr algn="ctr"/>
            <a:r>
              <a:rPr lang="en-US" dirty="0"/>
              <a:t>The </a:t>
            </a:r>
            <a:r>
              <a:rPr lang="en-US" dirty="0" err="1"/>
              <a:t>cmd</a:t>
            </a:r>
            <a:r>
              <a:rPr lang="en-US" dirty="0"/>
              <a:t> window will look like this</a:t>
            </a:r>
          </a:p>
        </p:txBody>
      </p:sp>
    </p:spTree>
    <p:extLst>
      <p:ext uri="{BB962C8B-B14F-4D97-AF65-F5344CB8AC3E}">
        <p14:creationId xmlns:p14="http://schemas.microsoft.com/office/powerpoint/2010/main" val="1397881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C15B03-FD1E-1040-6D1C-BC37555A8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677" y="1056705"/>
            <a:ext cx="10480646" cy="55501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4B6396-A02F-C687-34F2-FDCE982C28D8}"/>
              </a:ext>
            </a:extLst>
          </p:cNvPr>
          <p:cNvSpPr txBox="1"/>
          <p:nvPr/>
        </p:nvSpPr>
        <p:spPr>
          <a:xfrm>
            <a:off x="1316833" y="301871"/>
            <a:ext cx="992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After the command a browser will open up with the following page with </a:t>
            </a:r>
            <a:r>
              <a:rPr lang="en-US" dirty="0" err="1"/>
              <a:t>url</a:t>
            </a:r>
            <a:endParaRPr lang="en-US" dirty="0"/>
          </a:p>
          <a:p>
            <a:pPr algn="ctr"/>
            <a:r>
              <a:rPr lang="en-US" b="1" dirty="0"/>
              <a:t>localhost:8888/tree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86BF95-F673-0253-B774-84A770F54F3C}"/>
              </a:ext>
            </a:extLst>
          </p:cNvPr>
          <p:cNvSpPr/>
          <p:nvPr/>
        </p:nvSpPr>
        <p:spPr>
          <a:xfrm>
            <a:off x="2133293" y="1514310"/>
            <a:ext cx="1359017" cy="2013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138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E84A3C-2B78-8FB8-A873-292E430C6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76" y="1127741"/>
            <a:ext cx="10631648" cy="56301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134C3F9-CCEB-F29D-E5CF-63D69F3549CD}"/>
              </a:ext>
            </a:extLst>
          </p:cNvPr>
          <p:cNvSpPr/>
          <p:nvPr/>
        </p:nvSpPr>
        <p:spPr>
          <a:xfrm>
            <a:off x="9538283" y="2508308"/>
            <a:ext cx="419449" cy="2013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E65901-9265-BEC8-8AA9-E5E8FA1BAF78}"/>
              </a:ext>
            </a:extLst>
          </p:cNvPr>
          <p:cNvSpPr/>
          <p:nvPr/>
        </p:nvSpPr>
        <p:spPr>
          <a:xfrm>
            <a:off x="8868562" y="2828488"/>
            <a:ext cx="1005280" cy="2013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F06F11-A571-9283-5402-50CE157BA6EA}"/>
              </a:ext>
            </a:extLst>
          </p:cNvPr>
          <p:cNvSpPr txBox="1"/>
          <p:nvPr/>
        </p:nvSpPr>
        <p:spPr>
          <a:xfrm>
            <a:off x="1261969" y="393311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Press </a:t>
            </a:r>
            <a:r>
              <a:rPr lang="en-US" b="1" dirty="0"/>
              <a:t>New</a:t>
            </a:r>
            <a:r>
              <a:rPr lang="en-US" dirty="0"/>
              <a:t> and then select the </a:t>
            </a:r>
            <a:r>
              <a:rPr lang="en-US" b="1" dirty="0"/>
              <a:t>Python 3 (</a:t>
            </a:r>
            <a:r>
              <a:rPr lang="en-US" b="1" dirty="0" err="1"/>
              <a:t>ipykernel</a:t>
            </a:r>
            <a:r>
              <a:rPr lang="en-US" b="1" dirty="0"/>
              <a:t>) </a:t>
            </a:r>
            <a:r>
              <a:rPr lang="en-US" dirty="0"/>
              <a:t>interpreter marked in the box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452606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F2CB70-F534-FE66-E1E7-FF708A0DF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68889"/>
            <a:ext cx="11277600" cy="597223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9E9FF12-2377-C8C7-AA6F-5B33F0C71C05}"/>
              </a:ext>
            </a:extLst>
          </p:cNvPr>
          <p:cNvSpPr/>
          <p:nvPr/>
        </p:nvSpPr>
        <p:spPr>
          <a:xfrm>
            <a:off x="2801923" y="1586917"/>
            <a:ext cx="503339" cy="2013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A1F6B9-8CBC-4A28-BA6E-D09DA2089EE7}"/>
              </a:ext>
            </a:extLst>
          </p:cNvPr>
          <p:cNvSpPr txBox="1"/>
          <p:nvPr/>
        </p:nvSpPr>
        <p:spPr>
          <a:xfrm>
            <a:off x="1316833" y="278006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After the selection, a new window will open, then select the marked box and rename the file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32636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DFA8B8-CAD3-0E74-5C84-B22F201CF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112" y="702769"/>
            <a:ext cx="11140440" cy="589960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54E2B4F-4419-E779-C641-32643F712886}"/>
              </a:ext>
            </a:extLst>
          </p:cNvPr>
          <p:cNvSpPr/>
          <p:nvPr/>
        </p:nvSpPr>
        <p:spPr>
          <a:xfrm>
            <a:off x="8374019" y="2868256"/>
            <a:ext cx="568813" cy="3138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1241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A07C6F-343E-DE9C-D456-8FB18F06A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903" y="1269901"/>
            <a:ext cx="10363200" cy="54880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A58FB9-E7F9-A547-7F4C-966187899379}"/>
              </a:ext>
            </a:extLst>
          </p:cNvPr>
          <p:cNvSpPr txBox="1"/>
          <p:nvPr/>
        </p:nvSpPr>
        <p:spPr>
          <a:xfrm>
            <a:off x="1316833" y="301871"/>
            <a:ext cx="9921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Then go back to the folder where we started our </a:t>
            </a:r>
            <a:r>
              <a:rPr lang="en-US" dirty="0" err="1"/>
              <a:t>cmd</a:t>
            </a:r>
            <a:r>
              <a:rPr lang="en-US" dirty="0"/>
              <a:t>, you will see a new file named </a:t>
            </a:r>
            <a:r>
              <a:rPr lang="en-US" b="1" dirty="0"/>
              <a:t>LAB1.ipynb </a:t>
            </a:r>
          </a:p>
          <a:p>
            <a:pPr algn="ctr"/>
            <a:r>
              <a:rPr lang="en-US" dirty="0"/>
              <a:t>this is the file where our codes and output will be saved. </a:t>
            </a:r>
          </a:p>
          <a:p>
            <a:pPr algn="ctr"/>
            <a:r>
              <a:rPr lang="en-US" dirty="0"/>
              <a:t>Then copy the </a:t>
            </a:r>
            <a:r>
              <a:rPr lang="en-US" b="1" dirty="0"/>
              <a:t>music.csv </a:t>
            </a:r>
            <a:r>
              <a:rPr lang="en-US" dirty="0"/>
              <a:t>file in this location and proceed further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612907-97E6-7392-D8C3-C3D5FC46DC8A}"/>
              </a:ext>
            </a:extLst>
          </p:cNvPr>
          <p:cNvSpPr/>
          <p:nvPr/>
        </p:nvSpPr>
        <p:spPr>
          <a:xfrm>
            <a:off x="3742637" y="3004782"/>
            <a:ext cx="1533451" cy="3144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9534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91BE6E-405B-23FB-F1AF-A2A88E1E6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220" y="1309152"/>
            <a:ext cx="10241559" cy="54235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93860E-9EFC-6810-FC86-BF566297B7A0}"/>
              </a:ext>
            </a:extLst>
          </p:cNvPr>
          <p:cNvSpPr txBox="1"/>
          <p:nvPr/>
        </p:nvSpPr>
        <p:spPr>
          <a:xfrm>
            <a:off x="1135379" y="548759"/>
            <a:ext cx="992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Follow the following codes to get the desired result discussed in</a:t>
            </a:r>
          </a:p>
          <a:p>
            <a:pPr algn="ctr"/>
            <a:r>
              <a:rPr lang="en-US" dirty="0"/>
              <a:t>LAB1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38163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9950B4-5A77-1CF1-1E11-A7231F98A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209" y="1308484"/>
            <a:ext cx="9767582" cy="51725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A50593-63F8-E7EA-5EDA-4A27FF1BFFAD}"/>
              </a:ext>
            </a:extLst>
          </p:cNvPr>
          <p:cNvSpPr txBox="1"/>
          <p:nvPr/>
        </p:nvSpPr>
        <p:spPr>
          <a:xfrm>
            <a:off x="1212209" y="777359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Tick mark all the boxes</a:t>
            </a:r>
          </a:p>
        </p:txBody>
      </p:sp>
    </p:spTree>
    <p:extLst>
      <p:ext uri="{BB962C8B-B14F-4D97-AF65-F5344CB8AC3E}">
        <p14:creationId xmlns:p14="http://schemas.microsoft.com/office/powerpoint/2010/main" val="1497507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BC600A-EC53-5720-BD96-6CA326EFB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75" y="849889"/>
            <a:ext cx="10807817" cy="572345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BF49016-AFCB-A8B3-29D2-B381EA07977C}"/>
              </a:ext>
            </a:extLst>
          </p:cNvPr>
          <p:cNvSpPr/>
          <p:nvPr/>
        </p:nvSpPr>
        <p:spPr>
          <a:xfrm>
            <a:off x="4991449" y="2736208"/>
            <a:ext cx="2986481" cy="1663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01F273-89D7-6EDC-D86D-EAF3CC4BAD5B}"/>
              </a:ext>
            </a:extLst>
          </p:cNvPr>
          <p:cNvSpPr/>
          <p:nvPr/>
        </p:nvSpPr>
        <p:spPr>
          <a:xfrm>
            <a:off x="4984458" y="3462556"/>
            <a:ext cx="2986481" cy="1663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FCE13C-7599-A851-28E7-06D7166B2577}"/>
              </a:ext>
            </a:extLst>
          </p:cNvPr>
          <p:cNvSpPr/>
          <p:nvPr/>
        </p:nvSpPr>
        <p:spPr>
          <a:xfrm>
            <a:off x="5009625" y="4345781"/>
            <a:ext cx="2986481" cy="2513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3A5331-ECDD-949E-4993-BA54E0AE740B}"/>
              </a:ext>
            </a:extLst>
          </p:cNvPr>
          <p:cNvSpPr txBox="1"/>
          <p:nvPr/>
        </p:nvSpPr>
        <p:spPr>
          <a:xfrm>
            <a:off x="1353409" y="249268"/>
            <a:ext cx="9921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MUST Tick mark the red squared box along with the following ones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Then make sure the install location is like below</a:t>
            </a:r>
          </a:p>
        </p:txBody>
      </p:sp>
    </p:spTree>
    <p:extLst>
      <p:ext uri="{BB962C8B-B14F-4D97-AF65-F5344CB8AC3E}">
        <p14:creationId xmlns:p14="http://schemas.microsoft.com/office/powerpoint/2010/main" val="3210379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A717A5-1F50-6EEC-B3DE-1320F69A0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444" y="820912"/>
            <a:ext cx="10575111" cy="56002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70CA91-B4CA-B5CB-9056-2EA937FDC703}"/>
              </a:ext>
            </a:extLst>
          </p:cNvPr>
          <p:cNvSpPr txBox="1"/>
          <p:nvPr/>
        </p:nvSpPr>
        <p:spPr>
          <a:xfrm>
            <a:off x="1316833" y="301871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there is no error the installation will start like this</a:t>
            </a:r>
          </a:p>
        </p:txBody>
      </p:sp>
    </p:spTree>
    <p:extLst>
      <p:ext uri="{BB962C8B-B14F-4D97-AF65-F5344CB8AC3E}">
        <p14:creationId xmlns:p14="http://schemas.microsoft.com/office/powerpoint/2010/main" val="4144033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92C2DB-8328-E7F9-0DDD-B45689F00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97" y="1081257"/>
            <a:ext cx="10765206" cy="570089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9F22017-9D15-392C-E5F9-D0D0B3BB5D3D}"/>
              </a:ext>
            </a:extLst>
          </p:cNvPr>
          <p:cNvSpPr/>
          <p:nvPr/>
        </p:nvSpPr>
        <p:spPr>
          <a:xfrm>
            <a:off x="5007896" y="4269074"/>
            <a:ext cx="3246538" cy="5201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8E30DD-E983-791C-9F02-5DDA8882CB2F}"/>
              </a:ext>
            </a:extLst>
          </p:cNvPr>
          <p:cNvSpPr txBox="1"/>
          <p:nvPr/>
        </p:nvSpPr>
        <p:spPr>
          <a:xfrm>
            <a:off x="1316833" y="301871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After the installation finishes select the marked box and disable it</a:t>
            </a:r>
          </a:p>
        </p:txBody>
      </p:sp>
    </p:spTree>
    <p:extLst>
      <p:ext uri="{BB962C8B-B14F-4D97-AF65-F5344CB8AC3E}">
        <p14:creationId xmlns:p14="http://schemas.microsoft.com/office/powerpoint/2010/main" val="2480560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5C7353-437F-FFC8-D6FD-8F5FB6C3C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08" y="671119"/>
            <a:ext cx="10986984" cy="581833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0EEE83B-0622-BD11-6665-24D239312DC9}"/>
              </a:ext>
            </a:extLst>
          </p:cNvPr>
          <p:cNvSpPr/>
          <p:nvPr/>
        </p:nvSpPr>
        <p:spPr>
          <a:xfrm>
            <a:off x="7675927" y="4681057"/>
            <a:ext cx="687897" cy="2768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BAF9D0-847C-FF46-110D-1F9C8B612F37}"/>
              </a:ext>
            </a:extLst>
          </p:cNvPr>
          <p:cNvSpPr txBox="1"/>
          <p:nvPr/>
        </p:nvSpPr>
        <p:spPr>
          <a:xfrm>
            <a:off x="1316833" y="301871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successful installation will look like this</a:t>
            </a:r>
          </a:p>
        </p:txBody>
      </p:sp>
    </p:spTree>
    <p:extLst>
      <p:ext uri="{BB962C8B-B14F-4D97-AF65-F5344CB8AC3E}">
        <p14:creationId xmlns:p14="http://schemas.microsoft.com/office/powerpoint/2010/main" val="693576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53A7E0-7C96-470A-5D4B-83A605505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97" y="822121"/>
            <a:ext cx="10765206" cy="57008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4E2B06-D5C9-971F-069D-F4286CF77E7F}"/>
              </a:ext>
            </a:extLst>
          </p:cNvPr>
          <p:cNvSpPr txBox="1"/>
          <p:nvPr/>
        </p:nvSpPr>
        <p:spPr>
          <a:xfrm>
            <a:off x="1316833" y="301871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After this create a folder in your desired location and name it properly</a:t>
            </a:r>
          </a:p>
        </p:txBody>
      </p:sp>
    </p:spTree>
    <p:extLst>
      <p:ext uri="{BB962C8B-B14F-4D97-AF65-F5344CB8AC3E}">
        <p14:creationId xmlns:p14="http://schemas.microsoft.com/office/powerpoint/2010/main" val="2571902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DBA4C0-04D1-A210-F6B3-9A4975638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068" y="825782"/>
            <a:ext cx="10346422" cy="54791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C8144F2-ECEE-DEB0-B4DC-2AAD0DBC1FA7}"/>
              </a:ext>
            </a:extLst>
          </p:cNvPr>
          <p:cNvSpPr/>
          <p:nvPr/>
        </p:nvSpPr>
        <p:spPr>
          <a:xfrm>
            <a:off x="3137483" y="1946246"/>
            <a:ext cx="4999838" cy="2097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FEA7EE-5E4E-8093-9D4E-6DAF083CBA91}"/>
              </a:ext>
            </a:extLst>
          </p:cNvPr>
          <p:cNvSpPr txBox="1"/>
          <p:nvPr/>
        </p:nvSpPr>
        <p:spPr>
          <a:xfrm>
            <a:off x="1316833" y="301871"/>
            <a:ext cx="992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After opening it click the path box marked by red color</a:t>
            </a:r>
          </a:p>
        </p:txBody>
      </p:sp>
    </p:spTree>
    <p:extLst>
      <p:ext uri="{BB962C8B-B14F-4D97-AF65-F5344CB8AC3E}">
        <p14:creationId xmlns:p14="http://schemas.microsoft.com/office/powerpoint/2010/main" val="2103116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388</Words>
  <Application>Microsoft Office PowerPoint</Application>
  <PresentationFormat>Widescreen</PresentationFormat>
  <Paragraphs>40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Maksud Chowdhury</dc:creator>
  <cp:lastModifiedBy>Maksud Chowdhury</cp:lastModifiedBy>
  <cp:revision>1</cp:revision>
  <dcterms:created xsi:type="dcterms:W3CDTF">2022-06-07T13:56:47Z</dcterms:created>
  <dcterms:modified xsi:type="dcterms:W3CDTF">2022-06-07T15:34:56Z</dcterms:modified>
</cp:coreProperties>
</file>

<file path=docProps/thumbnail.jpeg>
</file>